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5"/>
    <p:restoredTop sz="94673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5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9208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35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94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74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18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3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5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5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3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2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5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4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8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98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F6CE-52B6-4F47-BD31-3FF4C5A76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Battle of Neighborhoods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ED99B-7C24-9B42-B8D9-F68D83725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		Seattle, Washington</a:t>
            </a:r>
          </a:p>
        </p:txBody>
      </p:sp>
    </p:spTree>
    <p:extLst>
      <p:ext uri="{BB962C8B-B14F-4D97-AF65-F5344CB8AC3E}">
        <p14:creationId xmlns:p14="http://schemas.microsoft.com/office/powerpoint/2010/main" val="57832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8217-0488-EE4F-B9C8-277F0B8A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693"/>
            <a:ext cx="9905998" cy="1478570"/>
          </a:xfrm>
        </p:spPr>
        <p:txBody>
          <a:bodyPr/>
          <a:lstStyle/>
          <a:p>
            <a:r>
              <a:rPr lang="en-US" dirty="0"/>
              <a:t>		Neighborhood Venues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2E2BF-3BE6-AA4C-AE83-15D0F922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263" y="1193181"/>
            <a:ext cx="8218450" cy="5118409"/>
          </a:xfrm>
        </p:spPr>
      </p:pic>
    </p:spTree>
    <p:extLst>
      <p:ext uri="{BB962C8B-B14F-4D97-AF65-F5344CB8AC3E}">
        <p14:creationId xmlns:p14="http://schemas.microsoft.com/office/powerpoint/2010/main" val="388478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A4C2-EAC6-3B4D-A698-2CB572BB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School ratings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80F2F-5FF9-6949-9D61-8B6EA76D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617" y="2239071"/>
            <a:ext cx="4686541" cy="3822896"/>
          </a:xfrm>
        </p:spPr>
      </p:pic>
    </p:spTree>
    <p:extLst>
      <p:ext uri="{BB962C8B-B14F-4D97-AF65-F5344CB8AC3E}">
        <p14:creationId xmlns:p14="http://schemas.microsoft.com/office/powerpoint/2010/main" val="234435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F646-A75F-A34C-B3DB-9E1C3FDB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  Population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AE5F7-80A3-004C-A272-5B3E5AF0E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829" y="1817649"/>
            <a:ext cx="5887844" cy="4716965"/>
          </a:xfrm>
        </p:spPr>
      </p:pic>
    </p:spTree>
    <p:extLst>
      <p:ext uri="{BB962C8B-B14F-4D97-AF65-F5344CB8AC3E}">
        <p14:creationId xmlns:p14="http://schemas.microsoft.com/office/powerpoint/2010/main" val="277942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94A9-6B65-BC4F-A901-2E2802B6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 Average housing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918D87-CF23-3E4E-B5A0-2AEC7AD2A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976" y="1639229"/>
            <a:ext cx="7426712" cy="5006897"/>
          </a:xfrm>
        </p:spPr>
      </p:pic>
    </p:spTree>
    <p:extLst>
      <p:ext uri="{BB962C8B-B14F-4D97-AF65-F5344CB8AC3E}">
        <p14:creationId xmlns:p14="http://schemas.microsoft.com/office/powerpoint/2010/main" val="364035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765-3852-2E4B-A22A-86AB64DE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4ABCB-C915-2644-AA3E-719302B2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1532"/>
            <a:ext cx="10322041" cy="4861931"/>
          </a:xfrm>
        </p:spPr>
        <p:txBody>
          <a:bodyPr>
            <a:normAutofit/>
          </a:bodyPr>
          <a:lstStyle/>
          <a:p>
            <a:r>
              <a:rPr lang="en-US" dirty="0"/>
              <a:t>This Analysis concludes that compared to Bellevue ,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Kirkland has the higher number of Indian population </a:t>
            </a:r>
          </a:p>
          <a:p>
            <a:pPr lvl="1"/>
            <a:r>
              <a:rPr lang="en-US" dirty="0"/>
              <a:t>Good school rating of 9 </a:t>
            </a:r>
          </a:p>
          <a:p>
            <a:pPr lvl="1"/>
            <a:r>
              <a:rPr lang="en-US" dirty="0"/>
              <a:t>Reasonable average housing price of approximately 300k </a:t>
            </a:r>
          </a:p>
          <a:p>
            <a:pPr lvl="1"/>
            <a:r>
              <a:rPr lang="en-US" dirty="0"/>
              <a:t>Top 10 common venues shows Kirkland has gotten a good neighborhood with Cafe, Restaurants, Sandwich Place, Baseball Field etc.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Hence Kirkland wins over Bellevue!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3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F21B-A006-EF49-B7BF-F2E2890C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2" y="2706687"/>
            <a:ext cx="9905998" cy="1478570"/>
          </a:xfrm>
        </p:spPr>
        <p:txBody>
          <a:bodyPr/>
          <a:lstStyle/>
          <a:p>
            <a:r>
              <a:rPr lang="en-US" dirty="0"/>
              <a:t>				Thank you</a:t>
            </a:r>
          </a:p>
        </p:txBody>
      </p:sp>
    </p:spTree>
    <p:extLst>
      <p:ext uri="{BB962C8B-B14F-4D97-AF65-F5344CB8AC3E}">
        <p14:creationId xmlns:p14="http://schemas.microsoft.com/office/powerpoint/2010/main" val="8242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4861-8E6D-8E4F-BA67-0CBCB838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B3FC-CD60-F04E-8AAB-70890CA9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Collecting Neighborhood’s top trending venues using Foursquare API(Beautiful Soup, http request)</a:t>
            </a:r>
          </a:p>
          <a:p>
            <a:r>
              <a:rPr lang="en-US" dirty="0"/>
              <a:t>Forming neighborhood clusters based on venue categories using unsupervised k-mean clustering algorithm(sklearn)</a:t>
            </a:r>
          </a:p>
          <a:p>
            <a:r>
              <a:rPr lang="en-US" dirty="0"/>
              <a:t>Identifying and understanding the similarities and dissimilarities between two chosen neighborhoods to retrieve more insights and to conclude with ease which neighborhood wins over other.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3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B6C0-8EE5-EE44-B1D5-F73162E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 and Dependencies: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23791-7B28-5644-A505-D55A068F8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Pandas 		-	Library for Data Analysis</a:t>
            </a:r>
          </a:p>
          <a:p>
            <a:pPr lvl="0"/>
            <a:r>
              <a:rPr lang="en-US" dirty="0"/>
              <a:t>NumPy 		– 	Library to handle data in a vectorized manner</a:t>
            </a:r>
          </a:p>
          <a:p>
            <a:pPr lvl="0"/>
            <a:r>
              <a:rPr lang="en-US" dirty="0"/>
              <a:t>JSON 			– 	Library to handle JSON files</a:t>
            </a:r>
          </a:p>
          <a:p>
            <a:pPr lvl="0"/>
            <a:r>
              <a:rPr lang="en-US" dirty="0"/>
              <a:t>Geopy		– 	To retrieve Location Data </a:t>
            </a:r>
          </a:p>
          <a:p>
            <a:pPr lvl="0"/>
            <a:r>
              <a:rPr lang="en-US" dirty="0"/>
              <a:t>Requests	</a:t>
            </a:r>
            <a:r>
              <a:rPr lang="en-US"/>
              <a:t>	– </a:t>
            </a:r>
            <a:r>
              <a:rPr lang="en-US" dirty="0"/>
              <a:t>	Library to handle http requests</a:t>
            </a:r>
          </a:p>
          <a:p>
            <a:pPr lvl="0"/>
            <a:r>
              <a:rPr lang="en-US" dirty="0"/>
              <a:t>Matplotlib		– 	Python Plotting Module</a:t>
            </a:r>
          </a:p>
          <a:p>
            <a:pPr lvl="0"/>
            <a:r>
              <a:rPr lang="en-US" dirty="0"/>
              <a:t>Sklearn	 	– 	Python machine learning Library</a:t>
            </a:r>
          </a:p>
          <a:p>
            <a:pPr lvl="0"/>
            <a:r>
              <a:rPr lang="en-US" dirty="0"/>
              <a:t>Folium 		– 	Map rendering Library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9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distribution – folium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5BB33-90F5-A246-A6F6-E5C332029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089" y="1892336"/>
            <a:ext cx="8954428" cy="4684083"/>
          </a:xfrm>
        </p:spPr>
      </p:pic>
    </p:spTree>
    <p:extLst>
      <p:ext uri="{BB962C8B-B14F-4D97-AF65-F5344CB8AC3E}">
        <p14:creationId xmlns:p14="http://schemas.microsoft.com/office/powerpoint/2010/main" val="297278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Neighborhood clusters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CE9B91-7D0D-A241-A607-18AF1B3B4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50380"/>
            <a:ext cx="9508002" cy="4917688"/>
          </a:xfrm>
        </p:spPr>
      </p:pic>
    </p:spTree>
    <p:extLst>
      <p:ext uri="{BB962C8B-B14F-4D97-AF65-F5344CB8AC3E}">
        <p14:creationId xmlns:p14="http://schemas.microsoft.com/office/powerpoint/2010/main" val="428142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3B93-B362-ED49-A388-F690569C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Population distribution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9FDF6E-B5BF-A642-8149-B17AF40D5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72242"/>
            <a:ext cx="8947150" cy="3156554"/>
          </a:xfrm>
        </p:spPr>
      </p:pic>
    </p:spTree>
    <p:extLst>
      <p:ext uri="{BB962C8B-B14F-4D97-AF65-F5344CB8AC3E}">
        <p14:creationId xmlns:p14="http://schemas.microsoft.com/office/powerpoint/2010/main" val="257205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E874-F5A2-0C43-84D9-F16F98D0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School ratings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870DB-D37C-1548-9703-142A2C851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225" y="2052638"/>
            <a:ext cx="5811326" cy="4195762"/>
          </a:xfrm>
        </p:spPr>
      </p:pic>
    </p:spTree>
    <p:extLst>
      <p:ext uri="{BB962C8B-B14F-4D97-AF65-F5344CB8AC3E}">
        <p14:creationId xmlns:p14="http://schemas.microsoft.com/office/powerpoint/2010/main" val="335764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E720-8E7E-8649-B7AA-F58A1588605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698500">
              <a:schemeClr val="accent1">
                <a:alpha val="40000"/>
              </a:schemeClr>
            </a:glow>
          </a:effectLst>
        </p:spPr>
        <p:txBody>
          <a:bodyPr/>
          <a:lstStyle/>
          <a:p>
            <a:r>
              <a:rPr lang="en-US" dirty="0"/>
              <a:t>	   Average housing price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09432-D923-B94C-A32C-AEEB6C14A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806" y="2052638"/>
            <a:ext cx="5498163" cy="4195762"/>
          </a:xfrm>
        </p:spPr>
      </p:pic>
    </p:spTree>
    <p:extLst>
      <p:ext uri="{BB962C8B-B14F-4D97-AF65-F5344CB8AC3E}">
        <p14:creationId xmlns:p14="http://schemas.microsoft.com/office/powerpoint/2010/main" val="285278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E1D6-4C89-8641-A3C9-25D2E111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between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DC5C-374A-EE48-AE11-2D0B281F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10" y="1918010"/>
            <a:ext cx="10537902" cy="4449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 </a:t>
            </a:r>
            <a:r>
              <a:rPr lang="en-US" sz="3000" dirty="0"/>
              <a:t>Bellevue  and   Kirkland</a:t>
            </a:r>
          </a:p>
          <a:p>
            <a:pPr marL="0" indent="0">
              <a:buNone/>
            </a:pPr>
            <a:r>
              <a:rPr lang="en-US" b="1" dirty="0"/>
              <a:t>Now lets compare 2 neighborhoods to choose one that best matches our requirements as given below</a:t>
            </a:r>
          </a:p>
          <a:p>
            <a:pPr marL="0" indent="0">
              <a:buNone/>
            </a:pPr>
            <a:r>
              <a:rPr lang="en-US" dirty="0"/>
              <a:t>1. More Indian Population </a:t>
            </a:r>
          </a:p>
          <a:p>
            <a:pPr marL="0" indent="0">
              <a:buNone/>
            </a:pPr>
            <a:r>
              <a:rPr lang="en-US" dirty="0"/>
              <a:t>2. Higher School Rating </a:t>
            </a:r>
          </a:p>
          <a:p>
            <a:pPr marL="0" indent="0">
              <a:buNone/>
            </a:pPr>
            <a:r>
              <a:rPr lang="en-US" dirty="0"/>
              <a:t>3. Reasonable Housing Price in the Range of 300k to 500k </a:t>
            </a:r>
          </a:p>
          <a:p>
            <a:pPr marL="0" indent="0">
              <a:buNone/>
            </a:pPr>
            <a:r>
              <a:rPr lang="en-US" dirty="0"/>
              <a:t>4. Comfortable Neighborhoods</a:t>
            </a:r>
          </a:p>
        </p:txBody>
      </p:sp>
    </p:spTree>
    <p:extLst>
      <p:ext uri="{BB962C8B-B14F-4D97-AF65-F5344CB8AC3E}">
        <p14:creationId xmlns:p14="http://schemas.microsoft.com/office/powerpoint/2010/main" val="243439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</TotalTime>
  <Words>128</Words>
  <Application>Microsoft Office PowerPoint</Application>
  <PresentationFormat>Panorámica</PresentationFormat>
  <Paragraphs>44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 Battle of Neighborhoods  </vt:lpstr>
      <vt:lpstr>Objective</vt:lpstr>
      <vt:lpstr>Python packages and Dependencies: </vt:lpstr>
      <vt:lpstr>Neighborhood distribution – folium map</vt:lpstr>
      <vt:lpstr>  Neighborhood clusters</vt:lpstr>
      <vt:lpstr>  Population distribution</vt:lpstr>
      <vt:lpstr>  School ratings plot</vt:lpstr>
      <vt:lpstr>    Average housing price plot</vt:lpstr>
      <vt:lpstr>Comparison between Neighborhoods</vt:lpstr>
      <vt:lpstr>  Neighborhood Venues</vt:lpstr>
      <vt:lpstr>     School ratings</vt:lpstr>
      <vt:lpstr>    Population distribution</vt:lpstr>
      <vt:lpstr>   Average housing price</vt:lpstr>
      <vt:lpstr>     conclusion</vt:lpstr>
      <vt:lpstr>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Neighborhoods</dc:title>
  <dc:creator>Microsoft Office User</dc:creator>
  <cp:lastModifiedBy>Alejandro Cano</cp:lastModifiedBy>
  <cp:revision>8</cp:revision>
  <dcterms:created xsi:type="dcterms:W3CDTF">2018-08-30T01:59:51Z</dcterms:created>
  <dcterms:modified xsi:type="dcterms:W3CDTF">2019-01-16T03:28:53Z</dcterms:modified>
</cp:coreProperties>
</file>